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7" name="Уровень текста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Вид под углом снизу на футуристичный многоквартирный дом под облачным небом, чёрно-белое фото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Чёрно-белое фото современного офисного здания снаружи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Чёрно-белое фото решётчатых конструкций современной архитектуры на здании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Вид под углом снизу на современное здание, чёрно-белое фото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Чёрно-белое фото света и теней на здании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3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Чёрно-белое фото теней, отбрасываемых на бетонную конструкцию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1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2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Чёрно-белое фото здания со сложной архитектурой крупным планом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Албу Штефан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Албу Штефан</a:t>
            </a:r>
          </a:p>
        </p:txBody>
      </p:sp>
      <p:sp>
        <p:nvSpPr>
          <p:cNvPr id="152" name="Проект Music web shop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Проект Music web shop</a:t>
            </a:r>
          </a:p>
        </p:txBody>
      </p:sp>
      <p:sp>
        <p:nvSpPr>
          <p:cNvPr id="153" name="В рамках учебной программы Яндекс.Лицей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 рамках учебной программы Яндекс.Лицей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Цель проект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Цель проекта</a:t>
            </a:r>
          </a:p>
        </p:txBody>
      </p:sp>
      <p:sp>
        <p:nvSpPr>
          <p:cNvPr id="156" name="Главной целью проекта было написание сайта для интернет-магазина музыкальных инструментов"/>
          <p:cNvSpPr txBox="1"/>
          <p:nvPr>
            <p:ph type="body" sz="quarter" idx="1"/>
          </p:nvPr>
        </p:nvSpPr>
        <p:spPr>
          <a:xfrm>
            <a:off x="1206499" y="2729994"/>
            <a:ext cx="21971001" cy="1863061"/>
          </a:xfrm>
          <a:prstGeom prst="rect">
            <a:avLst/>
          </a:prstGeom>
        </p:spPr>
        <p:txBody>
          <a:bodyPr/>
          <a:lstStyle/>
          <a:p>
            <a:pPr/>
            <a:r>
              <a:t>Главной целью проекта было написание сайта для интернет-магазина музыкальных инструментов</a:t>
            </a:r>
          </a:p>
        </p:txBody>
      </p:sp>
      <p:pic>
        <p:nvPicPr>
          <p:cNvPr id="157" name="logo.jpeg" descr="logo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32856" y="4917365"/>
            <a:ext cx="6918288" cy="6918289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Логотип сайта, сгенерированный craiyon.ai"/>
          <p:cNvSpPr txBox="1"/>
          <p:nvPr/>
        </p:nvSpPr>
        <p:spPr>
          <a:xfrm>
            <a:off x="9042044" y="12159964"/>
            <a:ext cx="629991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Логотип сайта, сгенерированный craiyon.ai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Структура сайт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Структура сайта</a:t>
            </a:r>
          </a:p>
        </p:txBody>
      </p:sp>
      <p:sp>
        <p:nvSpPr>
          <p:cNvPr id="161" name="На главной странице пользователь видит блок со слайдером тематических изображений"/>
          <p:cNvSpPr txBox="1"/>
          <p:nvPr>
            <p:ph type="body" sz="quarter" idx="1"/>
          </p:nvPr>
        </p:nvSpPr>
        <p:spPr>
          <a:xfrm>
            <a:off x="1206500" y="2646841"/>
            <a:ext cx="21971000" cy="1657011"/>
          </a:xfrm>
          <a:prstGeom prst="rect">
            <a:avLst/>
          </a:prstGeom>
        </p:spPr>
        <p:txBody>
          <a:bodyPr/>
          <a:lstStyle/>
          <a:p>
            <a:pPr/>
            <a:r>
              <a:t>На главной странице пользователь видит блок со слайдером тематических изображений</a:t>
            </a:r>
          </a:p>
        </p:txBody>
      </p:sp>
      <p:pic>
        <p:nvPicPr>
          <p:cNvPr id="162" name="Снимок экрана 2024-04-23 в 20.48.19.png" descr="Снимок экрана 2024-04-23 в 20.48.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08735" y="4168358"/>
            <a:ext cx="16166530" cy="9385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Регистрация пользователя"/>
          <p:cNvSpPr txBox="1"/>
          <p:nvPr>
            <p:ph type="body" idx="21"/>
          </p:nvPr>
        </p:nvSpPr>
        <p:spPr>
          <a:xfrm>
            <a:off x="1206500" y="1077562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Регистрация пользователя</a:t>
            </a:r>
          </a:p>
        </p:txBody>
      </p:sp>
      <p:pic>
        <p:nvPicPr>
          <p:cNvPr id="165" name="Снимок экрана 2024-04-24 в 20.27.18.png" descr="Снимок экрана 2024-04-24 в 20.27.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18648" y="2733562"/>
            <a:ext cx="18146704" cy="105349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Страница товара"/>
          <p:cNvSpPr txBox="1"/>
          <p:nvPr>
            <p:ph type="body" idx="21"/>
          </p:nvPr>
        </p:nvSpPr>
        <p:spPr>
          <a:xfrm>
            <a:off x="1206500" y="1014062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Страница товара</a:t>
            </a:r>
          </a:p>
        </p:txBody>
      </p:sp>
      <p:pic>
        <p:nvPicPr>
          <p:cNvPr id="168" name="Снимок экрана 2024-04-24 в 20.30.44.png" descr="Снимок экрана 2024-04-24 в 20.30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6800" y="2254657"/>
            <a:ext cx="19710401" cy="11442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Используемые технологи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Используемые технологии</a:t>
            </a:r>
          </a:p>
        </p:txBody>
      </p:sp>
      <p:sp>
        <p:nvSpPr>
          <p:cNvPr id="171" name="Pyth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 </a:t>
            </a:r>
          </a:p>
          <a:p>
            <a:pPr/>
            <a:r>
              <a:t>MDBootstrap 5 – шаблоны HTML, CSS, JS</a:t>
            </a:r>
          </a:p>
          <a:p>
            <a:pPr/>
            <a:r>
              <a:t>Flask – каркас веб-приложения</a:t>
            </a:r>
          </a:p>
          <a:p>
            <a:pPr/>
            <a:r>
              <a:t>SQLAlchemy – работа с базой данных</a:t>
            </a:r>
          </a:p>
          <a:p>
            <a:pPr/>
            <a:r>
              <a:t>SQLite 3 – база данных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